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00CC00"/>
    <a:srgbClr val="FFFF00"/>
    <a:srgbClr val="FF0066"/>
    <a:srgbClr val="00CCFF"/>
    <a:srgbClr val="025C7C"/>
    <a:srgbClr val="38720C"/>
    <a:srgbClr val="0A7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FC91-E02F-46A4-AC10-02578C186F32}" type="datetimeFigureOut">
              <a:rPr lang="hu-HU" smtClean="0"/>
              <a:t>2013.03.22.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20A16F-963D-430F-BE5E-31E2DE86FA9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FC91-E02F-46A4-AC10-02578C186F32}" type="datetimeFigureOut">
              <a:rPr lang="hu-HU" smtClean="0"/>
              <a:t>2013.03.22.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A16F-963D-430F-BE5E-31E2DE86FA9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FC91-E02F-46A4-AC10-02578C186F32}" type="datetimeFigureOut">
              <a:rPr lang="hu-HU" smtClean="0"/>
              <a:t>2013.03.22.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A16F-963D-430F-BE5E-31E2DE86FA9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FC91-E02F-46A4-AC10-02578C186F32}" type="datetimeFigureOut">
              <a:rPr lang="hu-HU" smtClean="0"/>
              <a:t>2013.03.22.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20A16F-963D-430F-BE5E-31E2DE86FA9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FC91-E02F-46A4-AC10-02578C186F32}" type="datetimeFigureOut">
              <a:rPr lang="hu-HU" smtClean="0"/>
              <a:t>2013.03.22.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A16F-963D-430F-BE5E-31E2DE86FA90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FC91-E02F-46A4-AC10-02578C186F32}" type="datetimeFigureOut">
              <a:rPr lang="hu-HU" smtClean="0"/>
              <a:t>2013.03.22.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A16F-963D-430F-BE5E-31E2DE86FA9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FC91-E02F-46A4-AC10-02578C186F32}" type="datetimeFigureOut">
              <a:rPr lang="hu-HU" smtClean="0"/>
              <a:t>2013.03.22.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20A16F-963D-430F-BE5E-31E2DE86FA90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FC91-E02F-46A4-AC10-02578C186F32}" type="datetimeFigureOut">
              <a:rPr lang="hu-HU" smtClean="0"/>
              <a:t>2013.03.22.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A16F-963D-430F-BE5E-31E2DE86FA9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FC91-E02F-46A4-AC10-02578C186F32}" type="datetimeFigureOut">
              <a:rPr lang="hu-HU" smtClean="0"/>
              <a:t>2013.03.22.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A16F-963D-430F-BE5E-31E2DE86FA9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FC91-E02F-46A4-AC10-02578C186F32}" type="datetimeFigureOut">
              <a:rPr lang="hu-HU" smtClean="0"/>
              <a:t>2013.03.22.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A16F-963D-430F-BE5E-31E2DE86FA9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FC91-E02F-46A4-AC10-02578C186F32}" type="datetimeFigureOut">
              <a:rPr lang="hu-HU" smtClean="0"/>
              <a:t>2013.03.22.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A16F-963D-430F-BE5E-31E2DE86FA90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98FC91-E02F-46A4-AC10-02578C186F32}" type="datetimeFigureOut">
              <a:rPr lang="hu-HU" smtClean="0"/>
              <a:t>2013.03.22.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20A16F-963D-430F-BE5E-31E2DE86FA90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458200" cy="1222375"/>
          </a:xfrm>
        </p:spPr>
        <p:txBody>
          <a:bodyPr/>
          <a:lstStyle/>
          <a:p>
            <a:pPr algn="ctr"/>
            <a:r>
              <a:rPr lang="hu-HU" dirty="0" smtClean="0"/>
              <a:t>Medve avagy  Maci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dirty="0" smtClean="0"/>
              <a:t>A Kelekótya </a:t>
            </a:r>
            <a:r>
              <a:rPr lang="hu-HU" dirty="0" err="1" smtClean="0"/>
              <a:t>Szelekóta</a:t>
            </a:r>
            <a:r>
              <a:rPr lang="hu-HU" dirty="0" smtClean="0"/>
              <a:t> csapat gyűjteménye</a:t>
            </a:r>
            <a:endParaRPr lang="hu-HU" dirty="0"/>
          </a:p>
        </p:txBody>
      </p:sp>
      <p:pic>
        <p:nvPicPr>
          <p:cNvPr id="6" name="12 - Micimackó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202.368"/>
                  <p14:fade in="3000" out="8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5976" y="3356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0033CC"/>
            </a:gs>
            <a:gs pos="0">
              <a:srgbClr val="00CC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33CC"/>
                </a:solidFill>
                <a:latin typeface="Albertus" pitchFamily="34" charset="0"/>
              </a:rPr>
              <a:t>A népszokás szerint a medve február 2-án, ha kijön a barlangjából és meglátja az árnyékát, hosszú tél várható.</a:t>
            </a:r>
            <a:endParaRPr lang="hu-HU" dirty="0">
              <a:solidFill>
                <a:srgbClr val="0033CC"/>
              </a:solidFill>
              <a:latin typeface="Albertus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8" y="3081950"/>
            <a:ext cx="7316485" cy="36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0033CC"/>
            </a:gs>
            <a:gs pos="0">
              <a:srgbClr val="00CC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i="1" dirty="0" smtClean="0">
                <a:solidFill>
                  <a:srgbClr val="00CCFF"/>
                </a:solidFill>
                <a:latin typeface="Albertus" pitchFamily="34" charset="0"/>
              </a:rPr>
              <a:t>Gy</a:t>
            </a:r>
            <a:r>
              <a:rPr lang="hu-HU" b="1" i="1" dirty="0" smtClean="0">
                <a:solidFill>
                  <a:srgbClr val="FF0000"/>
                </a:solidFill>
                <a:latin typeface="Albertus" pitchFamily="34" charset="0"/>
              </a:rPr>
              <a:t>e</a:t>
            </a:r>
            <a:r>
              <a:rPr lang="hu-HU" b="1" i="1" dirty="0" smtClean="0">
                <a:solidFill>
                  <a:schemeClr val="bg2">
                    <a:lumMod val="50000"/>
                  </a:schemeClr>
                </a:solidFill>
                <a:latin typeface="Albertus" pitchFamily="34" charset="0"/>
              </a:rPr>
              <a:t>r</a:t>
            </a:r>
            <a:r>
              <a:rPr lang="hu-HU" b="1" i="1" dirty="0" smtClean="0">
                <a:solidFill>
                  <a:srgbClr val="FF0000"/>
                </a:solidFill>
                <a:latin typeface="Albertus" pitchFamily="34" charset="0"/>
              </a:rPr>
              <a:t>e</a:t>
            </a:r>
            <a:r>
              <a:rPr lang="hu-HU" b="1" i="1" dirty="0" smtClean="0">
                <a:solidFill>
                  <a:srgbClr val="00CC00"/>
                </a:solidFill>
                <a:latin typeface="Albertus" pitchFamily="34" charset="0"/>
              </a:rPr>
              <a:t>k</a:t>
            </a:r>
            <a:r>
              <a:rPr lang="hu-HU" b="1" i="1" dirty="0" smtClean="0">
                <a:solidFill>
                  <a:schemeClr val="bg2">
                    <a:lumMod val="50000"/>
                  </a:schemeClr>
                </a:solidFill>
                <a:latin typeface="Albertus" pitchFamily="34" charset="0"/>
              </a:rPr>
              <a:t> </a:t>
            </a:r>
            <a:r>
              <a:rPr lang="hu-HU" b="1" i="1" dirty="0" smtClean="0">
                <a:solidFill>
                  <a:srgbClr val="0070C0"/>
                </a:solidFill>
                <a:latin typeface="Albertus" pitchFamily="34" charset="0"/>
              </a:rPr>
              <a:t>m</a:t>
            </a:r>
            <a:r>
              <a:rPr lang="hu-HU" b="1" i="1" dirty="0" smtClean="0">
                <a:solidFill>
                  <a:srgbClr val="FF0066"/>
                </a:solidFill>
                <a:latin typeface="Albertus" pitchFamily="34" charset="0"/>
              </a:rPr>
              <a:t>a</a:t>
            </a:r>
            <a:r>
              <a:rPr lang="hu-HU" b="1" i="1" dirty="0" smtClean="0">
                <a:solidFill>
                  <a:srgbClr val="FFC000"/>
                </a:solidFill>
                <a:latin typeface="Albertus" pitchFamily="34" charset="0"/>
              </a:rPr>
              <a:t>g</a:t>
            </a:r>
            <a:r>
              <a:rPr lang="hu-HU" b="1" i="1" dirty="0" smtClean="0">
                <a:solidFill>
                  <a:srgbClr val="FF3300"/>
                </a:solidFill>
                <a:latin typeface="Albertus" pitchFamily="34" charset="0"/>
              </a:rPr>
              <a:t>a</a:t>
            </a:r>
            <a:r>
              <a:rPr lang="hu-HU" b="1" i="1" dirty="0" smtClean="0">
                <a:solidFill>
                  <a:srgbClr val="0A7417"/>
                </a:solidFill>
                <a:latin typeface="Albertus" pitchFamily="34" charset="0"/>
              </a:rPr>
              <a:t>z</a:t>
            </a:r>
            <a:r>
              <a:rPr lang="hu-HU" b="1" i="1" dirty="0" smtClean="0">
                <a:solidFill>
                  <a:srgbClr val="00CCFF"/>
                </a:solidFill>
                <a:latin typeface="Albertus" pitchFamily="34" charset="0"/>
              </a:rPr>
              <a:t>i</a:t>
            </a:r>
            <a:r>
              <a:rPr lang="hu-HU" b="1" i="1" dirty="0" smtClean="0">
                <a:solidFill>
                  <a:srgbClr val="FF0066"/>
                </a:solidFill>
                <a:latin typeface="Albertus" pitchFamily="34" charset="0"/>
              </a:rPr>
              <a:t>n</a:t>
            </a:r>
            <a:r>
              <a:rPr lang="hu-HU" b="1" i="1" dirty="0" smtClean="0">
                <a:latin typeface="Albertus" pitchFamily="34" charset="0"/>
              </a:rPr>
              <a:t/>
            </a:r>
            <a:br>
              <a:rPr lang="hu-HU" b="1" i="1" dirty="0" smtClean="0">
                <a:latin typeface="Albertus" pitchFamily="34" charset="0"/>
              </a:rPr>
            </a:br>
            <a:r>
              <a:rPr lang="hu-HU" b="1" i="1" dirty="0" smtClean="0">
                <a:solidFill>
                  <a:srgbClr val="025C7C"/>
                </a:solidFill>
                <a:latin typeface="Albertus" pitchFamily="34" charset="0"/>
              </a:rPr>
              <a:t>i</a:t>
            </a:r>
            <a:r>
              <a:rPr lang="hu-HU" b="1" i="1" dirty="0" smtClean="0">
                <a:solidFill>
                  <a:srgbClr val="FF3300"/>
                </a:solidFill>
                <a:latin typeface="Albertus" pitchFamily="34" charset="0"/>
              </a:rPr>
              <a:t>s</a:t>
            </a:r>
            <a:r>
              <a:rPr lang="hu-HU" b="1" i="1" dirty="0" smtClean="0">
                <a:latin typeface="Albertus" pitchFamily="34" charset="0"/>
              </a:rPr>
              <a:t> </a:t>
            </a:r>
            <a:r>
              <a:rPr lang="hu-HU" b="1" i="1" dirty="0" smtClean="0">
                <a:solidFill>
                  <a:srgbClr val="00CC00"/>
                </a:solidFill>
                <a:latin typeface="Albertus" pitchFamily="34" charset="0"/>
              </a:rPr>
              <a:t>v</a:t>
            </a:r>
            <a:r>
              <a:rPr lang="hu-HU" b="1" i="1" dirty="0" smtClean="0">
                <a:solidFill>
                  <a:srgbClr val="FFC000"/>
                </a:solidFill>
                <a:latin typeface="Albertus" pitchFamily="34" charset="0"/>
              </a:rPr>
              <a:t>i</a:t>
            </a:r>
            <a:r>
              <a:rPr lang="hu-HU" b="1" i="1" dirty="0" smtClean="0">
                <a:solidFill>
                  <a:srgbClr val="FF0066"/>
                </a:solidFill>
                <a:latin typeface="Albertus" pitchFamily="34" charset="0"/>
              </a:rPr>
              <a:t>s</a:t>
            </a:r>
            <a:r>
              <a:rPr lang="hu-HU" b="1" i="1" dirty="0" smtClean="0">
                <a:solidFill>
                  <a:srgbClr val="00CCFF"/>
                </a:solidFill>
                <a:latin typeface="Albertus" pitchFamily="34" charset="0"/>
              </a:rPr>
              <a:t>e</a:t>
            </a:r>
            <a:r>
              <a:rPr lang="hu-HU" b="1" i="1" dirty="0" smtClean="0">
                <a:solidFill>
                  <a:srgbClr val="7030A0"/>
                </a:solidFill>
                <a:latin typeface="Albertus" pitchFamily="34" charset="0"/>
              </a:rPr>
              <a:t>l</a:t>
            </a:r>
            <a:r>
              <a:rPr lang="hu-HU" b="1" i="1" dirty="0" smtClean="0">
                <a:solidFill>
                  <a:srgbClr val="00CC00"/>
                </a:solidFill>
                <a:latin typeface="Albertus" pitchFamily="34" charset="0"/>
              </a:rPr>
              <a:t>i</a:t>
            </a:r>
            <a:r>
              <a:rPr lang="hu-HU" b="1" i="1" dirty="0" smtClean="0">
                <a:latin typeface="Albertus" pitchFamily="34" charset="0"/>
              </a:rPr>
              <a:t> </a:t>
            </a:r>
            <a:r>
              <a:rPr lang="hu-HU" b="1" i="1" dirty="0" smtClean="0">
                <a:solidFill>
                  <a:srgbClr val="FF0066"/>
                </a:solidFill>
                <a:latin typeface="Albertus" pitchFamily="34" charset="0"/>
              </a:rPr>
              <a:t>a</a:t>
            </a:r>
            <a:r>
              <a:rPr lang="hu-HU" b="1" i="1" dirty="0" smtClean="0">
                <a:latin typeface="Albertus" pitchFamily="34" charset="0"/>
              </a:rPr>
              <a:t> </a:t>
            </a:r>
            <a:r>
              <a:rPr lang="hu-HU" b="1" i="1" dirty="0" smtClean="0">
                <a:solidFill>
                  <a:srgbClr val="0070C0"/>
                </a:solidFill>
                <a:latin typeface="Albertus" pitchFamily="34" charset="0"/>
              </a:rPr>
              <a:t>n</a:t>
            </a:r>
            <a:r>
              <a:rPr lang="hu-HU" b="1" i="1" dirty="0" smtClean="0">
                <a:solidFill>
                  <a:srgbClr val="FF3300"/>
                </a:solidFill>
                <a:latin typeface="Albertus" pitchFamily="34" charset="0"/>
              </a:rPr>
              <a:t>e</a:t>
            </a:r>
            <a:r>
              <a:rPr lang="hu-HU" b="1" i="1" dirty="0" smtClean="0">
                <a:solidFill>
                  <a:srgbClr val="FFC000"/>
                </a:solidFill>
                <a:latin typeface="Albertus" pitchFamily="34" charset="0"/>
              </a:rPr>
              <a:t>v</a:t>
            </a:r>
            <a:r>
              <a:rPr lang="hu-HU" b="1" i="1" dirty="0" smtClean="0">
                <a:solidFill>
                  <a:schemeClr val="accent2"/>
                </a:solidFill>
                <a:latin typeface="Albertus" pitchFamily="34" charset="0"/>
              </a:rPr>
              <a:t>é</a:t>
            </a:r>
            <a:r>
              <a:rPr lang="hu-HU" b="1" i="1" dirty="0" smtClean="0">
                <a:solidFill>
                  <a:srgbClr val="C00000"/>
                </a:solidFill>
                <a:latin typeface="Albertus" pitchFamily="34" charset="0"/>
              </a:rPr>
              <a:t>t</a:t>
            </a:r>
            <a:r>
              <a:rPr lang="hu-HU" b="1" i="1" dirty="0" smtClean="0">
                <a:solidFill>
                  <a:srgbClr val="FF0000"/>
                </a:solidFill>
                <a:latin typeface="Albertus" pitchFamily="34" charset="0"/>
              </a:rPr>
              <a:t>.</a:t>
            </a:r>
            <a:endParaRPr lang="hu-HU" b="1" i="1" dirty="0">
              <a:solidFill>
                <a:srgbClr val="FF0000"/>
              </a:solidFill>
              <a:latin typeface="Albertus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46877"/>
            <a:ext cx="4124888" cy="553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14" y="1917669"/>
            <a:ext cx="3323738" cy="367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2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accent6">
                    <a:lumMod val="75000"/>
                  </a:schemeClr>
                </a:solidFill>
                <a:latin typeface="Albertus" pitchFamily="34" charset="0"/>
              </a:rPr>
              <a:t>A medvék gyakori szereplői a különböző népek meséinek és verseinek. </a:t>
            </a:r>
            <a:endParaRPr lang="hu-HU" dirty="0">
              <a:solidFill>
                <a:schemeClr val="accent6">
                  <a:lumMod val="75000"/>
                </a:schemeClr>
              </a:solidFill>
              <a:latin typeface="Albertus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82" y="2708920"/>
            <a:ext cx="3096768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Albertus" pitchFamily="34" charset="0"/>
              </a:rPr>
              <a:t>Az ókori görögök a medvéről nevezték el a Kis Medve és a Nagy Medve csillagképet.</a:t>
            </a:r>
            <a:endParaRPr lang="hu-HU" dirty="0">
              <a:solidFill>
                <a:srgbClr val="002060"/>
              </a:solidFill>
              <a:latin typeface="Albertus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94004"/>
            <a:ext cx="5760640" cy="38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dirty="0" smtClean="0">
                <a:latin typeface="Albertus" pitchFamily="34" charset="0"/>
              </a:rPr>
              <a:t>A Berlini Nemzetközi Filmfesztivál fődíja az </a:t>
            </a:r>
            <a:br>
              <a:rPr lang="hu-HU" sz="2800" dirty="0" smtClean="0">
                <a:latin typeface="Albertus" pitchFamily="34" charset="0"/>
              </a:rPr>
            </a:br>
            <a:r>
              <a:rPr lang="hu-HU" sz="2800" b="1" i="1" dirty="0" smtClean="0">
                <a:solidFill>
                  <a:schemeClr val="bg2">
                    <a:lumMod val="50000"/>
                  </a:schemeClr>
                </a:solidFill>
                <a:latin typeface="Albertus" pitchFamily="34" charset="0"/>
              </a:rPr>
              <a:t>Arany Medve</a:t>
            </a:r>
            <a:r>
              <a:rPr lang="hu-HU" sz="2800" dirty="0" smtClean="0">
                <a:latin typeface="Albertus" pitchFamily="34" charset="0"/>
              </a:rPr>
              <a:t>, a zsűri különdíja az </a:t>
            </a:r>
            <a:r>
              <a:rPr lang="hu-HU" sz="2800" b="1" i="1" dirty="0" smtClean="0">
                <a:solidFill>
                  <a:schemeClr val="bg1">
                    <a:lumMod val="50000"/>
                  </a:schemeClr>
                </a:solidFill>
                <a:latin typeface="Albertus" pitchFamily="34" charset="0"/>
              </a:rPr>
              <a:t>Ezüst Medve</a:t>
            </a:r>
            <a:r>
              <a:rPr lang="hu-HU" sz="2800" dirty="0" smtClean="0">
                <a:latin typeface="Albertus" pitchFamily="34" charset="0"/>
              </a:rPr>
              <a:t>.</a:t>
            </a:r>
            <a:endParaRPr lang="hu-HU" sz="2800" dirty="0">
              <a:latin typeface="Albertus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95" y="2564904"/>
            <a:ext cx="6024211" cy="394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249">
              <a:srgbClr val="FDE8E2"/>
            </a:gs>
            <a:gs pos="0">
              <a:srgbClr val="FBEAC7"/>
            </a:gs>
            <a:gs pos="17999">
              <a:srgbClr val="FEE7F2"/>
            </a:gs>
            <a:gs pos="43000">
              <a:srgbClr val="FAC77D"/>
            </a:gs>
            <a:gs pos="57000">
              <a:srgbClr val="FBA97D"/>
            </a:gs>
            <a:gs pos="78000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lbertus" pitchFamily="34" charset="0"/>
              </a:rPr>
              <a:t>A medve az egyik leggyakoribb</a:t>
            </a:r>
            <a:b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lbertus" pitchFamily="34" charset="0"/>
              </a:rPr>
            </a:b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lbertus" pitchFamily="34" charset="0"/>
              </a:rPr>
              <a:t>kabalafigura. Egyik legismertebb</a:t>
            </a:r>
            <a:b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lbertus" pitchFamily="34" charset="0"/>
              </a:rPr>
            </a:b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lbertus" pitchFamily="34" charset="0"/>
              </a:rPr>
              <a:t>az 1980-as moszkvai olimpia</a:t>
            </a:r>
            <a:b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lbertus" pitchFamily="34" charset="0"/>
              </a:rPr>
            </a:b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lbertus" pitchFamily="34" charset="0"/>
              </a:rPr>
              <a:t>kabalafigurája, </a:t>
            </a:r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  <a:latin typeface="Albertus" pitchFamily="34" charset="0"/>
              </a:rPr>
              <a:t>Misa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lbertus" pitchFamily="34" charset="0"/>
              </a:rPr>
              <a:t>.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Albertus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46" y="2709080"/>
            <a:ext cx="2872778" cy="412428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3653442"/>
            <a:ext cx="4824536" cy="32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8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  <a:latin typeface="Albertus" pitchFamily="34" charset="0"/>
              </a:rPr>
              <a:t>A medve közkedvelt reklámfigura.</a:t>
            </a:r>
            <a:endParaRPr lang="hu-HU" dirty="0">
              <a:solidFill>
                <a:schemeClr val="bg1"/>
              </a:solidFill>
              <a:latin typeface="Albertus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59185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7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accent2"/>
                </a:solidFill>
                <a:latin typeface="Albertus" pitchFamily="34" charset="0"/>
              </a:rPr>
              <a:t>A medve több közmondásban is szerepel. </a:t>
            </a:r>
            <a:r>
              <a:rPr lang="hu-HU" i="1" dirty="0" smtClean="0">
                <a:solidFill>
                  <a:schemeClr val="accent2"/>
                </a:solidFill>
                <a:latin typeface="Albertus" pitchFamily="34" charset="0"/>
              </a:rPr>
              <a:t>,,Előre iszik a medve bőrére”</a:t>
            </a:r>
            <a:r>
              <a:rPr lang="hu-HU" dirty="0" smtClean="0">
                <a:solidFill>
                  <a:schemeClr val="accent2"/>
                </a:solidFill>
                <a:latin typeface="Albertus" pitchFamily="34" charset="0"/>
              </a:rPr>
              <a:t>.</a:t>
            </a:r>
            <a:endParaRPr lang="hu-HU" dirty="0">
              <a:solidFill>
                <a:schemeClr val="accent2"/>
              </a:solidFill>
              <a:latin typeface="Albertus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41" y="2708920"/>
            <a:ext cx="5738519" cy="38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tx1"/>
                </a:solidFill>
                <a:latin typeface="Albertus" pitchFamily="34" charset="0"/>
              </a:rPr>
              <a:t>A medve számos város címerállata.</a:t>
            </a:r>
            <a:endParaRPr lang="hu-HU" dirty="0">
              <a:solidFill>
                <a:schemeClr val="tx1"/>
              </a:solidFill>
              <a:latin typeface="Albertus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40" y="2204864"/>
            <a:ext cx="3617521" cy="45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Albertus" pitchFamily="34" charset="0"/>
              </a:rPr>
              <a:t>A medvék cirkuszban is sokszor szórakoztatják a közönséget.</a:t>
            </a:r>
            <a:endParaRPr lang="hu-HU" dirty="0">
              <a:latin typeface="Albertus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92896"/>
            <a:ext cx="3003798" cy="400506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6911"/>
            <a:ext cx="2252686" cy="40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389</TotalTime>
  <Words>103</Words>
  <Application>Microsoft Office PowerPoint</Application>
  <PresentationFormat>Diavetítés a képernyőre (4:3 oldalarány)</PresentationFormat>
  <Paragraphs>12</Paragraphs>
  <Slides>12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Túra</vt:lpstr>
      <vt:lpstr>Medve avagy  Maci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JKO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JKO</dc:creator>
  <cp:lastModifiedBy>Cs J</cp:lastModifiedBy>
  <cp:revision>34</cp:revision>
  <dcterms:created xsi:type="dcterms:W3CDTF">2013-03-17T12:09:39Z</dcterms:created>
  <dcterms:modified xsi:type="dcterms:W3CDTF">2013-03-22T05:30:06Z</dcterms:modified>
</cp:coreProperties>
</file>